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9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05E-BEF6-4A9E-839E-5C7AF176027A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DEAF3-0DC2-4718-8414-05C9CF2430F1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2147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05E-BEF6-4A9E-839E-5C7AF176027A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DEAF3-0DC2-4718-8414-05C9CF243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807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05E-BEF6-4A9E-839E-5C7AF176027A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DEAF3-0DC2-4718-8414-05C9CF243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190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05E-BEF6-4A9E-839E-5C7AF176027A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DEAF3-0DC2-4718-8414-05C9CF2430F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867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05E-BEF6-4A9E-839E-5C7AF176027A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DEAF3-0DC2-4718-8414-05C9CF243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4770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05E-BEF6-4A9E-839E-5C7AF176027A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DEAF3-0DC2-4718-8414-05C9CF2430F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9465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05E-BEF6-4A9E-839E-5C7AF176027A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DEAF3-0DC2-4718-8414-05C9CF243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7732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05E-BEF6-4A9E-839E-5C7AF176027A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DEAF3-0DC2-4718-8414-05C9CF243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7765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05E-BEF6-4A9E-839E-5C7AF176027A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DEAF3-0DC2-4718-8414-05C9CF243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245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05E-BEF6-4A9E-839E-5C7AF176027A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DEAF3-0DC2-4718-8414-05C9CF243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27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05E-BEF6-4A9E-839E-5C7AF176027A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DEAF3-0DC2-4718-8414-05C9CF243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685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05E-BEF6-4A9E-839E-5C7AF176027A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DEAF3-0DC2-4718-8414-05C9CF243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776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05E-BEF6-4A9E-839E-5C7AF176027A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DEAF3-0DC2-4718-8414-05C9CF243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92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05E-BEF6-4A9E-839E-5C7AF176027A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DEAF3-0DC2-4718-8414-05C9CF243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844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05E-BEF6-4A9E-839E-5C7AF176027A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DEAF3-0DC2-4718-8414-05C9CF243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92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05E-BEF6-4A9E-839E-5C7AF176027A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DEAF3-0DC2-4718-8414-05C9CF243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109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05E-BEF6-4A9E-839E-5C7AF176027A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DEAF3-0DC2-4718-8414-05C9CF243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435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24E905E-BEF6-4A9E-839E-5C7AF176027A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62DEAF3-0DC2-4718-8414-05C9CF243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8533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40" r:id="rId1"/>
    <p:sldLayoutId id="2147484041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  <p:sldLayoutId id="2147484051" r:id="rId12"/>
    <p:sldLayoutId id="2147484052" r:id="rId13"/>
    <p:sldLayoutId id="2147484053" r:id="rId14"/>
    <p:sldLayoutId id="2147484054" r:id="rId15"/>
    <p:sldLayoutId id="2147484055" r:id="rId16"/>
    <p:sldLayoutId id="214748405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396011"/>
              </p:ext>
            </p:extLst>
          </p:nvPr>
        </p:nvGraphicFramePr>
        <p:xfrm>
          <a:off x="1048870" y="313765"/>
          <a:ext cx="10497670" cy="5988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2267">
                  <a:extLst>
                    <a:ext uri="{9D8B030D-6E8A-4147-A177-3AD203B41FA5}">
                      <a16:colId xmlns:a16="http://schemas.microsoft.com/office/drawing/2014/main" val="3301329473"/>
                    </a:ext>
                  </a:extLst>
                </a:gridCol>
                <a:gridCol w="4594573">
                  <a:extLst>
                    <a:ext uri="{9D8B030D-6E8A-4147-A177-3AD203B41FA5}">
                      <a16:colId xmlns:a16="http://schemas.microsoft.com/office/drawing/2014/main" val="2662406712"/>
                    </a:ext>
                  </a:extLst>
                </a:gridCol>
                <a:gridCol w="3212987">
                  <a:extLst>
                    <a:ext uri="{9D8B030D-6E8A-4147-A177-3AD203B41FA5}">
                      <a16:colId xmlns:a16="http://schemas.microsoft.com/office/drawing/2014/main" val="3241280341"/>
                    </a:ext>
                  </a:extLst>
                </a:gridCol>
                <a:gridCol w="107843">
                  <a:extLst>
                    <a:ext uri="{9D8B030D-6E8A-4147-A177-3AD203B41FA5}">
                      <a16:colId xmlns:a16="http://schemas.microsoft.com/office/drawing/2014/main" val="1715833936"/>
                    </a:ext>
                  </a:extLst>
                </a:gridCol>
              </a:tblGrid>
              <a:tr h="2797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5" marR="5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/>
                      </a:r>
                      <a:br>
                        <a:rPr lang="ru-RU" sz="900" dirty="0">
                          <a:effectLst/>
                        </a:rPr>
                      </a:br>
                      <a:r>
                        <a:rPr lang="kk-KZ" sz="1200" i="1" dirty="0">
                          <a:effectLst/>
                        </a:rPr>
                        <a:t>Абылай хан атындағы Қазақ халықаралық қатынастар және </a:t>
                      </a:r>
                      <a:r>
                        <a:rPr lang="kk-KZ" sz="1200" i="1" dirty="0" smtClean="0">
                          <a:effectLst/>
                        </a:rPr>
                        <a:t>әлем </a:t>
                      </a:r>
                      <a:r>
                        <a:rPr lang="kk-KZ" sz="1200" i="1" dirty="0">
                          <a:effectLst/>
                        </a:rPr>
                        <a:t>тілдері университеті </a:t>
                      </a:r>
                      <a:endParaRPr lang="kk-KZ" sz="1200" i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</a:rPr>
                        <a:t>Казахский университет международных отношений 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</a:rPr>
                        <a:t>мировых языков имени </a:t>
                      </a:r>
                      <a:r>
                        <a:rPr lang="ru-RU" sz="1200" i="1" dirty="0" err="1">
                          <a:effectLst/>
                        </a:rPr>
                        <a:t>Абылай</a:t>
                      </a:r>
                      <a:r>
                        <a:rPr lang="ru-RU" sz="1200" i="1" dirty="0">
                          <a:effectLst/>
                        </a:rPr>
                        <a:t> </a:t>
                      </a:r>
                      <a:r>
                        <a:rPr lang="ru-RU" sz="1200" i="1" dirty="0" smtClean="0">
                          <a:effectLst/>
                        </a:rPr>
                        <a:t>хана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 smtClean="0">
                          <a:effectLst/>
                        </a:rPr>
                        <a:t>Kazakh </a:t>
                      </a:r>
                      <a:r>
                        <a:rPr lang="en-US" sz="1200" i="1" dirty="0" err="1">
                          <a:effectLst/>
                        </a:rPr>
                        <a:t>Ablai</a:t>
                      </a:r>
                      <a:r>
                        <a:rPr lang="en-US" sz="1200" i="1" dirty="0">
                          <a:effectLst/>
                        </a:rPr>
                        <a:t> Khan University of International Relations and World Languages</a:t>
                      </a:r>
                      <a:endParaRPr lang="ru-RU" sz="1200" i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</a:rPr>
                        <a:t>Кафедра  </a:t>
                      </a:r>
                      <a:r>
                        <a:rPr lang="ru-RU" sz="1200" i="1" dirty="0">
                          <a:effectLst/>
                        </a:rPr>
                        <a:t>теоретического и прикладного языковедения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i="1" dirty="0">
                          <a:effectLst/>
                        </a:rPr>
                        <a:t> </a:t>
                      </a:r>
                      <a:endParaRPr lang="ru-RU" sz="120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5" marR="5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8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5" marR="576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98704085"/>
                  </a:ext>
                </a:extLst>
              </a:tr>
              <a:tr h="1605946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i="1" dirty="0">
                          <a:effectLst/>
                        </a:rPr>
                        <a:t>Конкурс видеороликов на  тему «И дым Отечества нам сладок и приятен…!»</a:t>
                      </a:r>
                      <a:r>
                        <a:rPr lang="kk-KZ" sz="2000" i="1" dirty="0">
                          <a:effectLst/>
                        </a:rPr>
                        <a:t>,</a:t>
                      </a:r>
                      <a:endParaRPr lang="ru-RU" sz="2000" i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i="1" dirty="0">
                          <a:effectLst/>
                        </a:rPr>
                        <a:t> посвященный Дню Республики</a:t>
                      </a:r>
                      <a:r>
                        <a:rPr lang="kk-KZ" sz="2000" i="1" dirty="0" smtClean="0">
                          <a:effectLst/>
                        </a:rPr>
                        <a:t>.</a:t>
                      </a:r>
                      <a:endParaRPr lang="ru-RU" sz="200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5" marR="5762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955454"/>
                  </a:ext>
                </a:extLst>
              </a:tr>
              <a:tr h="1584873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900" dirty="0">
                          <a:effectLst/>
                        </a:rPr>
                        <a:t>3 ноября 2023 года в 14.00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900" dirty="0">
                          <a:effectLst/>
                        </a:rPr>
                        <a:t>Ссылка:</a:t>
                      </a:r>
                      <a:r>
                        <a:rPr lang="en-US" sz="900" dirty="0">
                          <a:effectLst/>
                        </a:rPr>
                        <a:t>https</a:t>
                      </a:r>
                      <a:r>
                        <a:rPr lang="ru-RU" sz="900" dirty="0">
                          <a:effectLst/>
                        </a:rPr>
                        <a:t>://</a:t>
                      </a:r>
                      <a:r>
                        <a:rPr lang="en-US" sz="900" dirty="0">
                          <a:effectLst/>
                        </a:rPr>
                        <a:t>teams</a:t>
                      </a:r>
                      <a:r>
                        <a:rPr lang="ru-RU" sz="900" dirty="0">
                          <a:effectLst/>
                        </a:rPr>
                        <a:t>.</a:t>
                      </a:r>
                      <a:r>
                        <a:rPr lang="en-US" sz="900" dirty="0" err="1">
                          <a:effectLst/>
                        </a:rPr>
                        <a:t>microsoft</a:t>
                      </a:r>
                      <a:r>
                        <a:rPr lang="ru-RU" sz="900" dirty="0">
                          <a:effectLst/>
                        </a:rPr>
                        <a:t>.</a:t>
                      </a:r>
                      <a:r>
                        <a:rPr lang="en-US" sz="900" dirty="0">
                          <a:effectLst/>
                        </a:rPr>
                        <a:t>com</a:t>
                      </a:r>
                      <a:r>
                        <a:rPr lang="ru-RU" sz="900" dirty="0">
                          <a:effectLst/>
                        </a:rPr>
                        <a:t>/</a:t>
                      </a:r>
                      <a:r>
                        <a:rPr lang="en-US" sz="900" dirty="0">
                          <a:effectLst/>
                        </a:rPr>
                        <a:t>l</a:t>
                      </a:r>
                      <a:r>
                        <a:rPr lang="ru-RU" sz="900" dirty="0">
                          <a:effectLst/>
                        </a:rPr>
                        <a:t>/</a:t>
                      </a:r>
                      <a:r>
                        <a:rPr lang="en-US" sz="900" dirty="0">
                          <a:effectLst/>
                        </a:rPr>
                        <a:t>meetup</a:t>
                      </a:r>
                      <a:r>
                        <a:rPr lang="ru-RU" sz="900" dirty="0">
                          <a:effectLst/>
                        </a:rPr>
                        <a:t>-</a:t>
                      </a:r>
                      <a:r>
                        <a:rPr lang="en-US" sz="900" dirty="0">
                          <a:effectLst/>
                        </a:rPr>
                        <a:t>join</a:t>
                      </a:r>
                      <a:r>
                        <a:rPr lang="ru-RU" sz="900" dirty="0">
                          <a:effectLst/>
                        </a:rPr>
                        <a:t>/19%3</a:t>
                      </a:r>
                      <a:r>
                        <a:rPr lang="en-US" sz="900" dirty="0" err="1">
                          <a:effectLst/>
                        </a:rPr>
                        <a:t>ameeting</a:t>
                      </a:r>
                      <a:r>
                        <a:rPr lang="ru-RU" sz="900" dirty="0">
                          <a:effectLst/>
                        </a:rPr>
                        <a:t>_</a:t>
                      </a:r>
                      <a:r>
                        <a:rPr lang="en-US" sz="900" dirty="0" err="1">
                          <a:effectLst/>
                        </a:rPr>
                        <a:t>NmQ</a:t>
                      </a:r>
                      <a:r>
                        <a:rPr lang="ru-RU" sz="900" dirty="0">
                          <a:effectLst/>
                        </a:rPr>
                        <a:t>2</a:t>
                      </a:r>
                      <a:r>
                        <a:rPr lang="en-US" sz="900" dirty="0">
                          <a:effectLst/>
                        </a:rPr>
                        <a:t>MDQ</a:t>
                      </a:r>
                      <a:r>
                        <a:rPr lang="ru-RU" sz="900" dirty="0">
                          <a:effectLst/>
                        </a:rPr>
                        <a:t>4</a:t>
                      </a:r>
                      <a:r>
                        <a:rPr lang="en-US" sz="900" dirty="0" err="1">
                          <a:effectLst/>
                        </a:rPr>
                        <a:t>ZDUtMTUxMy</a:t>
                      </a:r>
                      <a:r>
                        <a:rPr lang="ru-RU" sz="900" dirty="0">
                          <a:effectLst/>
                        </a:rPr>
                        <a:t>00</a:t>
                      </a:r>
                      <a:r>
                        <a:rPr lang="en-US" sz="900" dirty="0" err="1">
                          <a:effectLst/>
                        </a:rPr>
                        <a:t>MDJlLWEzMzQtYThhOTFiNDMzNmQ</a:t>
                      </a:r>
                      <a:r>
                        <a:rPr lang="ru-RU" sz="900" dirty="0">
                          <a:effectLst/>
                        </a:rPr>
                        <a:t>5%40</a:t>
                      </a:r>
                      <a:r>
                        <a:rPr lang="en-US" sz="900" dirty="0">
                          <a:effectLst/>
                        </a:rPr>
                        <a:t>thread</a:t>
                      </a:r>
                      <a:r>
                        <a:rPr lang="ru-RU" sz="900" dirty="0">
                          <a:effectLst/>
                        </a:rPr>
                        <a:t>.</a:t>
                      </a:r>
                      <a:r>
                        <a:rPr lang="en-US" sz="900" dirty="0">
                          <a:effectLst/>
                        </a:rPr>
                        <a:t>v</a:t>
                      </a:r>
                      <a:r>
                        <a:rPr lang="ru-RU" sz="900" dirty="0">
                          <a:effectLst/>
                        </a:rPr>
                        <a:t>2/0?</a:t>
                      </a:r>
                      <a:r>
                        <a:rPr lang="en-US" sz="900" dirty="0">
                          <a:effectLst/>
                        </a:rPr>
                        <a:t>context</a:t>
                      </a:r>
                      <a:r>
                        <a:rPr lang="ru-RU" sz="900" dirty="0">
                          <a:effectLst/>
                        </a:rPr>
                        <a:t>=%7</a:t>
                      </a:r>
                      <a:r>
                        <a:rPr lang="en-US" sz="900" dirty="0">
                          <a:effectLst/>
                        </a:rPr>
                        <a:t>b</a:t>
                      </a:r>
                      <a:r>
                        <a:rPr lang="ru-RU" sz="900" dirty="0">
                          <a:effectLst/>
                        </a:rPr>
                        <a:t>%22</a:t>
                      </a:r>
                      <a:r>
                        <a:rPr lang="en-US" sz="900" dirty="0" err="1">
                          <a:effectLst/>
                        </a:rPr>
                        <a:t>Tid</a:t>
                      </a:r>
                      <a:r>
                        <a:rPr lang="ru-RU" sz="900" dirty="0">
                          <a:effectLst/>
                        </a:rPr>
                        <a:t>%22%3</a:t>
                      </a:r>
                      <a:r>
                        <a:rPr lang="en-US" sz="900" dirty="0">
                          <a:effectLst/>
                        </a:rPr>
                        <a:t>a</a:t>
                      </a:r>
                      <a:r>
                        <a:rPr lang="ru-RU" sz="900" dirty="0">
                          <a:effectLst/>
                        </a:rPr>
                        <a:t>%225</a:t>
                      </a:r>
                      <a:r>
                        <a:rPr lang="en-US" sz="900" dirty="0">
                          <a:effectLst/>
                        </a:rPr>
                        <a:t>d</a:t>
                      </a:r>
                      <a:r>
                        <a:rPr lang="ru-RU" sz="900" dirty="0">
                          <a:effectLst/>
                        </a:rPr>
                        <a:t>9</a:t>
                      </a:r>
                      <a:r>
                        <a:rPr lang="en-US" sz="900" dirty="0">
                          <a:effectLst/>
                        </a:rPr>
                        <a:t>a</a:t>
                      </a:r>
                      <a:r>
                        <a:rPr lang="ru-RU" sz="900" dirty="0">
                          <a:effectLst/>
                        </a:rPr>
                        <a:t>5</a:t>
                      </a:r>
                      <a:r>
                        <a:rPr lang="en-US" sz="900" dirty="0">
                          <a:effectLst/>
                        </a:rPr>
                        <a:t>e</a:t>
                      </a:r>
                      <a:r>
                        <a:rPr lang="ru-RU" sz="900" dirty="0">
                          <a:effectLst/>
                        </a:rPr>
                        <a:t>74-</a:t>
                      </a:r>
                      <a:r>
                        <a:rPr lang="en-US" sz="900" dirty="0">
                          <a:effectLst/>
                        </a:rPr>
                        <a:t>c</a:t>
                      </a:r>
                      <a:r>
                        <a:rPr lang="ru-RU" sz="900" dirty="0">
                          <a:effectLst/>
                        </a:rPr>
                        <a:t>1</a:t>
                      </a:r>
                      <a:r>
                        <a:rPr lang="en-US" sz="900" dirty="0">
                          <a:effectLst/>
                        </a:rPr>
                        <a:t>fc</a:t>
                      </a:r>
                      <a:r>
                        <a:rPr lang="ru-RU" sz="900" dirty="0">
                          <a:effectLst/>
                        </a:rPr>
                        <a:t>-473</a:t>
                      </a:r>
                      <a:r>
                        <a:rPr lang="en-US" sz="900" dirty="0">
                          <a:effectLst/>
                        </a:rPr>
                        <a:t>c</a:t>
                      </a:r>
                      <a:r>
                        <a:rPr lang="ru-RU" sz="900" dirty="0">
                          <a:effectLst/>
                        </a:rPr>
                        <a:t>-857</a:t>
                      </a:r>
                      <a:r>
                        <a:rPr lang="en-US" sz="900" dirty="0">
                          <a:effectLst/>
                        </a:rPr>
                        <a:t>f</a:t>
                      </a:r>
                      <a:r>
                        <a:rPr lang="ru-RU" sz="900" dirty="0">
                          <a:effectLst/>
                        </a:rPr>
                        <a:t>-007</a:t>
                      </a:r>
                      <a:r>
                        <a:rPr lang="en-US" sz="900" dirty="0">
                          <a:effectLst/>
                        </a:rPr>
                        <a:t>ac</a:t>
                      </a:r>
                      <a:r>
                        <a:rPr lang="ru-RU" sz="900" dirty="0">
                          <a:effectLst/>
                        </a:rPr>
                        <a:t>425</a:t>
                      </a:r>
                      <a:r>
                        <a:rPr lang="en-US" sz="900" dirty="0">
                          <a:effectLst/>
                        </a:rPr>
                        <a:t>de</a:t>
                      </a:r>
                      <a:r>
                        <a:rPr lang="ru-RU" sz="900" dirty="0">
                          <a:effectLst/>
                        </a:rPr>
                        <a:t>46%22%2</a:t>
                      </a:r>
                      <a:r>
                        <a:rPr lang="en-US" sz="900" dirty="0">
                          <a:effectLst/>
                        </a:rPr>
                        <a:t>c</a:t>
                      </a:r>
                      <a:r>
                        <a:rPr lang="ru-RU" sz="900" dirty="0">
                          <a:effectLst/>
                        </a:rPr>
                        <a:t>%22</a:t>
                      </a:r>
                      <a:r>
                        <a:rPr lang="en-US" sz="900" dirty="0" err="1">
                          <a:effectLst/>
                        </a:rPr>
                        <a:t>Oid</a:t>
                      </a:r>
                      <a:r>
                        <a:rPr lang="ru-RU" sz="900" dirty="0">
                          <a:effectLst/>
                        </a:rPr>
                        <a:t>%22%3</a:t>
                      </a:r>
                      <a:r>
                        <a:rPr lang="en-US" sz="900" dirty="0">
                          <a:effectLst/>
                        </a:rPr>
                        <a:t>a</a:t>
                      </a:r>
                      <a:r>
                        <a:rPr lang="ru-RU" sz="900" dirty="0">
                          <a:effectLst/>
                        </a:rPr>
                        <a:t>%2212</a:t>
                      </a:r>
                      <a:r>
                        <a:rPr lang="en-US" sz="900" dirty="0" err="1">
                          <a:effectLst/>
                        </a:rPr>
                        <a:t>bfc</a:t>
                      </a:r>
                      <a:r>
                        <a:rPr lang="ru-RU" sz="900" dirty="0">
                          <a:effectLst/>
                        </a:rPr>
                        <a:t>7</a:t>
                      </a:r>
                      <a:r>
                        <a:rPr lang="en-US" sz="900" dirty="0">
                          <a:effectLst/>
                        </a:rPr>
                        <a:t>cc</a:t>
                      </a:r>
                      <a:r>
                        <a:rPr lang="ru-RU" sz="900" dirty="0">
                          <a:effectLst/>
                        </a:rPr>
                        <a:t>-958</a:t>
                      </a:r>
                      <a:r>
                        <a:rPr lang="en-US" sz="900" dirty="0">
                          <a:effectLst/>
                        </a:rPr>
                        <a:t>d</a:t>
                      </a:r>
                      <a:r>
                        <a:rPr lang="ru-RU" sz="900" dirty="0">
                          <a:effectLst/>
                        </a:rPr>
                        <a:t>-41</a:t>
                      </a:r>
                      <a:r>
                        <a:rPr lang="en-US" sz="900" dirty="0">
                          <a:effectLst/>
                        </a:rPr>
                        <a:t>a</a:t>
                      </a:r>
                      <a:r>
                        <a:rPr lang="ru-RU" sz="900" dirty="0">
                          <a:effectLst/>
                        </a:rPr>
                        <a:t>5-8174-1162</a:t>
                      </a:r>
                      <a:r>
                        <a:rPr lang="en-US" sz="900" dirty="0">
                          <a:effectLst/>
                        </a:rPr>
                        <a:t>aa</a:t>
                      </a:r>
                      <a:r>
                        <a:rPr lang="ru-RU" sz="900" dirty="0">
                          <a:effectLst/>
                        </a:rPr>
                        <a:t>77</a:t>
                      </a:r>
                      <a:r>
                        <a:rPr lang="en-US" sz="900" dirty="0">
                          <a:effectLst/>
                        </a:rPr>
                        <a:t>d</a:t>
                      </a:r>
                      <a:r>
                        <a:rPr lang="ru-RU" sz="900" dirty="0">
                          <a:effectLst/>
                        </a:rPr>
                        <a:t>9</a:t>
                      </a:r>
                      <a:r>
                        <a:rPr lang="en-US" sz="900" dirty="0">
                          <a:effectLst/>
                        </a:rPr>
                        <a:t>ac</a:t>
                      </a:r>
                      <a:r>
                        <a:rPr lang="ru-RU" sz="900" dirty="0">
                          <a:effectLst/>
                        </a:rPr>
                        <a:t>%22%7</a:t>
                      </a:r>
                      <a:r>
                        <a:rPr lang="en-US" sz="900" dirty="0">
                          <a:effectLst/>
                        </a:rPr>
                        <a:t>d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625" marR="5762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108672"/>
                  </a:ext>
                </a:extLst>
              </a:tr>
            </a:tbl>
          </a:graphicData>
        </a:graphic>
      </p:graphicFrame>
      <p:pic>
        <p:nvPicPr>
          <p:cNvPr id="2049" name="Рисунок 2" descr="Без назван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76" y="658774"/>
            <a:ext cx="2131307" cy="1761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Рисунок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4376" y="796522"/>
            <a:ext cx="1999129" cy="1767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055813" y="17748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2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57</TotalTime>
  <Words>83</Words>
  <Application>Microsoft Office PowerPoint</Application>
  <PresentationFormat>Широкоэкранный</PresentationFormat>
  <Paragraphs>30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Calibri</vt:lpstr>
      <vt:lpstr>Century Gothic</vt:lpstr>
      <vt:lpstr>Times New Roman</vt:lpstr>
      <vt:lpstr>Wingdings 3</vt:lpstr>
      <vt:lpstr>Сектор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7</cp:revision>
  <dcterms:created xsi:type="dcterms:W3CDTF">2023-11-03T03:13:31Z</dcterms:created>
  <dcterms:modified xsi:type="dcterms:W3CDTF">2023-11-06T03:11:52Z</dcterms:modified>
</cp:coreProperties>
</file>